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8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E884-95FB-463A-96FC-DA3A00711FC7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445-0B90-40AA-88D4-BB0100D8D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820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E884-95FB-463A-96FC-DA3A00711FC7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445-0B90-40AA-88D4-BB0100D8D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515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E884-95FB-463A-96FC-DA3A00711FC7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445-0B90-40AA-88D4-BB0100D8D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74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E884-95FB-463A-96FC-DA3A00711FC7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445-0B90-40AA-88D4-BB0100D8D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798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E884-95FB-463A-96FC-DA3A00711FC7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445-0B90-40AA-88D4-BB0100D8D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061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E884-95FB-463A-96FC-DA3A00711FC7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445-0B90-40AA-88D4-BB0100D8D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868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E884-95FB-463A-96FC-DA3A00711FC7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445-0B90-40AA-88D4-BB0100D8D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414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E884-95FB-463A-96FC-DA3A00711FC7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445-0B90-40AA-88D4-BB0100D8D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13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E884-95FB-463A-96FC-DA3A00711FC7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445-0B90-40AA-88D4-BB0100D8D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437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E884-95FB-463A-96FC-DA3A00711FC7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445-0B90-40AA-88D4-BB0100D8D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978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E884-95FB-463A-96FC-DA3A00711FC7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445-0B90-40AA-88D4-BB0100D8D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07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1E884-95FB-463A-96FC-DA3A00711FC7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D9445-0B90-40AA-88D4-BB0100D8D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123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156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lternateThumbnailUrl xmlns="http://schemas.microsoft.com/sharepoint/v3">
      <Url xsi:nil="true"/>
      <Description xsi:nil="true"/>
    </AlternateThumbnailUrl>
    <WGAssetID xmlns="8a7dfe18-70d3-4087-b5e4-e2f837135a27" xsi:nil="true"/>
    <ImageCreateDate xmlns="http://schemas.microsoft.com/sharepoint/v3" xsi:nil="true"/>
    <Description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icture" ma:contentTypeID="0x0101020095F5B4B55BFEF944A883A902AA24A4C8" ma:contentTypeVersion="13" ma:contentTypeDescription="Upload an image or a photograph." ma:contentTypeScope="" ma:versionID="f048ca0f3160e6c28d8a510e9aba1b3f">
  <xsd:schema xmlns:xsd="http://www.w3.org/2001/XMLSchema" xmlns:xs="http://www.w3.org/2001/XMLSchema" xmlns:p="http://schemas.microsoft.com/office/2006/metadata/properties" xmlns:ns1="http://schemas.microsoft.com/sharepoint/v3" xmlns:ns2="7d2d4dae-d18f-4bef-9188-fb10f418444d" xmlns:ns3="8a7dfe18-70d3-4087-b5e4-e2f837135a27" targetNamespace="http://schemas.microsoft.com/office/2006/metadata/properties" ma:root="true" ma:fieldsID="d092e63b3d1cf38dc51e73f268fe6e6c" ns1:_="" ns2:_="" ns3:_="">
    <xsd:import namespace="http://schemas.microsoft.com/sharepoint/v3"/>
    <xsd:import namespace="7d2d4dae-d18f-4bef-9188-fb10f418444d"/>
    <xsd:import namespace="8a7dfe18-70d3-4087-b5e4-e2f837135a27"/>
    <xsd:element name="properties">
      <xsd:complexType>
        <xsd:sequence>
          <xsd:element name="documentManagement">
            <xsd:complexType>
              <xsd:all>
                <xsd:element ref="ns1:ImageWidth" minOccurs="0"/>
                <xsd:element ref="ns1:ImageHeight" minOccurs="0"/>
                <xsd:element ref="ns1:ImageCreateDate" minOccurs="0"/>
                <xsd:element ref="ns1:Description" minOccurs="0"/>
                <xsd:element ref="ns1:ThumbnailExists" minOccurs="0"/>
                <xsd:element ref="ns1:PreviewExists" minOccurs="0"/>
                <xsd:element ref="ns1:AlternateThumbnailUrl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3:WGAssetID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mageWidth" ma:index="11" nillable="true" ma:displayName="Picture Width" ma:internalName="ImageWidth" ma:readOnly="true">
      <xsd:simpleType>
        <xsd:restriction base="dms:Unknown"/>
      </xsd:simpleType>
    </xsd:element>
    <xsd:element name="ImageHeight" ma:index="12" nillable="true" ma:displayName="Picture Height" ma:internalName="ImageHeight" ma:readOnly="true">
      <xsd:simpleType>
        <xsd:restriction base="dms:Unknown"/>
      </xsd:simpleType>
    </xsd:element>
    <xsd:element name="ImageCreateDate" ma:index="13" nillable="true" ma:displayName="Date Picture Taken" ma:format="DateTime" ma:hidden="true" ma:internalName="ImageCreateDate">
      <xsd:simpleType>
        <xsd:restriction base="dms:DateTime"/>
      </xsd:simpleType>
    </xsd:element>
    <xsd:element name="Description" ma:index="14" nillable="true" ma:displayName="Description" ma:description="Used as alternative text for the picture." ma:hidden="true" ma:internalName="Description">
      <xsd:simpleType>
        <xsd:restriction base="dms:Note">
          <xsd:maxLength value="255"/>
        </xsd:restriction>
      </xsd:simpleType>
    </xsd:element>
    <xsd:element name="ThumbnailExists" ma:index="23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24" nillable="true" ma:displayName="Preview Exists" ma:default="FALSE" ma:hidden="true" ma:internalName="PreviewExists" ma:readOnly="true">
      <xsd:simpleType>
        <xsd:restriction base="dms:Boolean"/>
      </xsd:simpleType>
    </xsd:element>
    <xsd:element name="AlternateThumbnailUrl" ma:index="25" nillable="true" ma:displayName="Preview Image URL" ma:format="Image" ma:hidden="true" ma:internalName="AlternateThumbnail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2d4dae-d18f-4bef-9188-fb10f41844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28" nillable="true" ma:displayName="Tags" ma:internalName="MediaServiceAutoTags" ma:readOnly="true">
      <xsd:simpleType>
        <xsd:restriction base="dms:Text"/>
      </xsd:simpleType>
    </xsd:element>
    <xsd:element name="MediaServiceDateTaken" ma:index="29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3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4" nillable="true" ma:displayName="Location" ma:internalName="MediaServiceLocation" ma:readOnly="true">
      <xsd:simpleType>
        <xsd:restriction base="dms:Text"/>
      </xsd:simpleType>
    </xsd:element>
    <xsd:element name="MediaServiceAutoKeyPoints" ma:index="3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7dfe18-70d3-4087-b5e4-e2f837135a27" elementFormDefault="qualified">
    <xsd:import namespace="http://schemas.microsoft.com/office/2006/documentManagement/types"/>
    <xsd:import namespace="http://schemas.microsoft.com/office/infopath/2007/PartnerControls"/>
    <xsd:element name="WGAssetID" ma:index="30" nillable="true" ma:displayName="WG Asset ID" ma:internalName="WGAssetID">
      <xsd:simpleType>
        <xsd:restriction base="dms:Text"/>
      </xsd:simpleType>
    </xsd:element>
    <xsd:element name="SharedWithUsers" ma:index="3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8" ma:displayName="Title"/>
        <xsd:element ref="dc:subject" minOccurs="0" maxOccurs="1"/>
        <xsd:element ref="dc:description" minOccurs="0" maxOccurs="1"/>
        <xsd:element name="keywords" minOccurs="0" maxOccurs="1" type="xsd:string" ma:index="2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35FE374-961A-41B6-9F2E-CA52C36DFEDE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8a7dfe18-70d3-4087-b5e4-e2f837135a27"/>
    <ds:schemaRef ds:uri="7d2d4dae-d18f-4bef-9188-fb10f418444d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ABCFBC2-2027-460B-977F-0D072018F5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BF6B8B-03F3-4256-A0ED-3D28923E75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d2d4dae-d18f-4bef-9188-fb10f418444d"/>
    <ds:schemaRef ds:uri="8a7dfe18-70d3-4087-b5e4-e2f837135a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Welsh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Flint, Matthew (OFMCO - Communications)</dc:creator>
  <cp:lastModifiedBy>Ian Savage (Wrexham - Plas Y Bryn Medical Centre)</cp:lastModifiedBy>
  <cp:revision>1</cp:revision>
  <dcterms:created xsi:type="dcterms:W3CDTF">2020-02-13T16:41:27Z</dcterms:created>
  <dcterms:modified xsi:type="dcterms:W3CDTF">2020-03-02T12:59:49Z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0x0101020095F5B4B55BFEF944A883A902AA24A4C8</vt:lpwstr>
  </property>
</Properties>
</file>